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4D07"/>
    <a:srgbClr val="008000"/>
    <a:srgbClr val="2A71C7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lando Joaqui" userId="4d2d63b7-dea2-4cdd-8956-1d4124e2081c" providerId="ADAL" clId="{1C6AF977-1A8A-46A5-B673-9532C654063B}"/>
    <pc:docChg chg="custSel addSld modSld">
      <pc:chgData name="Orlando Joaqui" userId="4d2d63b7-dea2-4cdd-8956-1d4124e2081c" providerId="ADAL" clId="{1C6AF977-1A8A-46A5-B673-9532C654063B}" dt="2023-11-08T23:42:46.871" v="1" actId="478"/>
      <pc:docMkLst>
        <pc:docMk/>
      </pc:docMkLst>
      <pc:sldChg chg="delSp add mod">
        <pc:chgData name="Orlando Joaqui" userId="4d2d63b7-dea2-4cdd-8956-1d4124e2081c" providerId="ADAL" clId="{1C6AF977-1A8A-46A5-B673-9532C654063B}" dt="2023-11-08T23:42:46.871" v="1" actId="478"/>
        <pc:sldMkLst>
          <pc:docMk/>
          <pc:sldMk cId="1533019524" sldId="263"/>
        </pc:sldMkLst>
        <pc:picChg chg="del">
          <ac:chgData name="Orlando Joaqui" userId="4d2d63b7-dea2-4cdd-8956-1d4124e2081c" providerId="ADAL" clId="{1C6AF977-1A8A-46A5-B673-9532C654063B}" dt="2023-11-08T23:42:46.871" v="1" actId="478"/>
          <ac:picMkLst>
            <pc:docMk/>
            <pc:sldMk cId="1533019524" sldId="263"/>
            <ac:picMk id="18" creationId="{FD8EBCCD-3F5C-864A-7259-9BAB0A4441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55C03-96CE-4712-A03D-749270AB9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3C4741-2566-4FC8-A3D6-57A3EF02D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2F361-D3BB-4531-8676-EDFC3582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D78C28-D744-420E-816B-694F56CB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DEDCD1-F27B-473B-8BF5-FF8278F3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262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A3B39-FCF7-4E7C-9ABC-D0D496C9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1DA613-25B2-4CA0-85B3-DD5EC620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E81374-53E5-404B-ADE8-15582E16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B4F703-2CC7-486A-8376-A66AF534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83A040-6390-4AA0-9929-BC84B739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881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2C10C5-A8DD-481A-AB0A-F244CAE83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3285B5-5E30-4489-ADFF-E1015795D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F1BC8-828C-40CE-B676-BF00E3B9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DE73-5E2C-42CF-BC15-0A30F191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3C7511-95A6-42BD-9E8F-0C9E73D7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644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2D1B-FC45-4B55-9DDD-36DFDCD6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C3084-1FAB-4063-8D2B-FCFA6E1A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753C92-FF0C-4984-B7A8-D459F89A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BBD418-9A74-4A7F-B0AF-9040CC51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D44E96-7FE8-4C09-902C-C643124E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4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879FA-7F06-4BF3-8037-3CDEAC7E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3EAAD2-3980-4A84-94DA-E3DEA644E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98414E-54B5-4682-9AF7-EEE9617C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92FAD6-16C8-49BD-A0D0-007540AF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A590A0-A280-4979-845F-4D2B0951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35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80D31-C1BD-43B3-A30F-98E4FA06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18094D-8060-4D2A-90B5-278EDD87C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B4D154-7ACF-4E8C-A0DC-6EF5E6077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145B02-CA5F-46E4-99B5-B22B701F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D97EC1-260F-4C3C-9A2E-FA279B67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676D3E-CF48-422E-AE6D-2AB51D99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156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374B4-0305-45FF-9FC3-5E6BD4E4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3D5931-55A3-4EDB-B0C0-7F0A5404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40CC08-B986-46F8-8DD4-5D6070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D63351-B24F-4E18-AB93-9DA84153A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4A8719-5462-410A-8B39-C0C5B7847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82E086-B17F-4FC0-8312-185B7FDA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7D16E7C-0941-4745-A6DA-65E26818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B69D8A-6A13-4812-9603-EF397EAC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202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0F4BF-7F4C-4977-8344-487C202D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8A6076-3E1D-49DE-A0D7-8BA5E80C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16D25E-170C-4145-AE56-0EF62A9D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DA619-29B2-4F9D-9714-1673DEC4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856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DA1D0F-D7B8-4E6B-8D82-80666139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70E9ED-43D9-4501-824A-964C4967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2C5FF-7C3F-4218-A556-A0EF4385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050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D9EEE-9240-4FA4-9ADD-D371070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105F03-8E02-4BEC-AB88-EED4B1EE7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028B04-F404-4751-9D7C-F5B6E5123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019882-64AE-4973-8114-B656A36E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FFB504-8457-4306-B28D-F850A99A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B8B69-562C-43BD-9B21-5B05A005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82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5FEF-C903-4769-A636-06F509E9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782968-C442-4661-B297-E14340B06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61B254-BFE2-4104-AE7F-BAB7660B0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C8F2B0-1213-4ED7-914F-B371A286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268AA2-E22E-4406-9BA3-9CE1C0A1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D4F955-924A-411C-940E-3BA24F27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263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F43B17-EE26-4336-939B-2D10AC11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679836-5734-4FBD-A00E-2F856C6D1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ADB094-D8E5-4512-921B-FEA739F1F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4499A-C2B0-483A-9519-F53CC36C3F04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C5C1B-1137-4D1C-B578-BFA193F09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DBE00D-9E9A-4777-BAC3-B85C2E060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0CB02-6EA5-46A4-A8C5-29D8FEF432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97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3B78828-0FD4-4E36-A499-4EEC8F32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954"/>
            <a:ext cx="12192000" cy="1594722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00A871B3-C0AF-4392-91CB-4E8DD0278AAD}"/>
              </a:ext>
            </a:extLst>
          </p:cNvPr>
          <p:cNvGrpSpPr/>
          <p:nvPr/>
        </p:nvGrpSpPr>
        <p:grpSpPr>
          <a:xfrm>
            <a:off x="1033033" y="3345898"/>
            <a:ext cx="1006229" cy="765884"/>
            <a:chOff x="3350456" y="1536574"/>
            <a:chExt cx="3766786" cy="2476604"/>
          </a:xfrm>
        </p:grpSpPr>
        <p:sp>
          <p:nvSpPr>
            <p:cNvPr id="26" name="Triángulo rectángulo 25">
              <a:extLst>
                <a:ext uri="{FF2B5EF4-FFF2-40B4-BE49-F238E27FC236}">
                  <a16:creationId xmlns:a16="http://schemas.microsoft.com/office/drawing/2014/main" id="{F7D61B38-C564-4C8A-B111-1FC4CF67359F}"/>
                </a:ext>
              </a:extLst>
            </p:cNvPr>
            <p:cNvSpPr/>
            <p:nvPr/>
          </p:nvSpPr>
          <p:spPr>
            <a:xfrm rot="5400000" flipH="1" flipV="1">
              <a:off x="4649676" y="152882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0EBBB894-3518-433D-96F2-DC642E29AC43}"/>
                </a:ext>
              </a:extLst>
            </p:cNvPr>
            <p:cNvSpPr/>
            <p:nvPr/>
          </p:nvSpPr>
          <p:spPr>
            <a:xfrm rot="5400000">
              <a:off x="5941148" y="1528829"/>
              <a:ext cx="1168346" cy="1183843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8" name="Triángulo rectángulo 27">
              <a:extLst>
                <a:ext uri="{FF2B5EF4-FFF2-40B4-BE49-F238E27FC236}">
                  <a16:creationId xmlns:a16="http://schemas.microsoft.com/office/drawing/2014/main" id="{67F83194-FF6C-4105-B9BE-C0E18130AF75}"/>
                </a:ext>
              </a:extLst>
            </p:cNvPr>
            <p:cNvSpPr/>
            <p:nvPr/>
          </p:nvSpPr>
          <p:spPr>
            <a:xfrm rot="5400000" flipH="1" flipV="1">
              <a:off x="3358204" y="283707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Triángulo rectángulo 28">
              <a:extLst>
                <a:ext uri="{FF2B5EF4-FFF2-40B4-BE49-F238E27FC236}">
                  <a16:creationId xmlns:a16="http://schemas.microsoft.com/office/drawing/2014/main" id="{3636705A-2415-4E0B-AE13-1F0406AC48DC}"/>
                </a:ext>
              </a:extLst>
            </p:cNvPr>
            <p:cNvSpPr/>
            <p:nvPr/>
          </p:nvSpPr>
          <p:spPr>
            <a:xfrm rot="5400000">
              <a:off x="4649676" y="2837081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Triángulo rectángulo 29">
              <a:extLst>
                <a:ext uri="{FF2B5EF4-FFF2-40B4-BE49-F238E27FC236}">
                  <a16:creationId xmlns:a16="http://schemas.microsoft.com/office/drawing/2014/main" id="{24A4F710-16A5-4C69-84A9-BA5572DB7531}"/>
                </a:ext>
              </a:extLst>
            </p:cNvPr>
            <p:cNvSpPr/>
            <p:nvPr/>
          </p:nvSpPr>
          <p:spPr>
            <a:xfrm rot="5400000" flipH="1" flipV="1">
              <a:off x="3358204" y="2837078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Triángulo rectángulo 30">
              <a:extLst>
                <a:ext uri="{FF2B5EF4-FFF2-40B4-BE49-F238E27FC236}">
                  <a16:creationId xmlns:a16="http://schemas.microsoft.com/office/drawing/2014/main" id="{0ED07FD8-867A-485B-9E19-E42A8D851BBE}"/>
                </a:ext>
              </a:extLst>
            </p:cNvPr>
            <p:cNvSpPr/>
            <p:nvPr/>
          </p:nvSpPr>
          <p:spPr>
            <a:xfrm rot="5400000">
              <a:off x="4649676" y="2837083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7800F26-942D-400E-87A7-079F2485A3CC}"/>
              </a:ext>
            </a:extLst>
          </p:cNvPr>
          <p:cNvGrpSpPr/>
          <p:nvPr/>
        </p:nvGrpSpPr>
        <p:grpSpPr>
          <a:xfrm>
            <a:off x="1540505" y="3512101"/>
            <a:ext cx="769828" cy="599678"/>
            <a:chOff x="3350456" y="1536574"/>
            <a:chExt cx="3766786" cy="2476604"/>
          </a:xfrm>
        </p:grpSpPr>
        <p:sp>
          <p:nvSpPr>
            <p:cNvPr id="33" name="Triángulo rectángulo 32">
              <a:extLst>
                <a:ext uri="{FF2B5EF4-FFF2-40B4-BE49-F238E27FC236}">
                  <a16:creationId xmlns:a16="http://schemas.microsoft.com/office/drawing/2014/main" id="{D798C7F8-944A-4E30-BAC0-C58366003ACC}"/>
                </a:ext>
              </a:extLst>
            </p:cNvPr>
            <p:cNvSpPr/>
            <p:nvPr/>
          </p:nvSpPr>
          <p:spPr>
            <a:xfrm rot="5400000" flipH="1" flipV="1">
              <a:off x="4649676" y="152882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Triángulo rectángulo 33">
              <a:extLst>
                <a:ext uri="{FF2B5EF4-FFF2-40B4-BE49-F238E27FC236}">
                  <a16:creationId xmlns:a16="http://schemas.microsoft.com/office/drawing/2014/main" id="{4D74EEFA-32A7-4890-809B-0BAA2EB9A303}"/>
                </a:ext>
              </a:extLst>
            </p:cNvPr>
            <p:cNvSpPr/>
            <p:nvPr/>
          </p:nvSpPr>
          <p:spPr>
            <a:xfrm rot="5400000">
              <a:off x="5941148" y="1528829"/>
              <a:ext cx="1168346" cy="1183843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5" name="Triángulo rectángulo 34">
              <a:extLst>
                <a:ext uri="{FF2B5EF4-FFF2-40B4-BE49-F238E27FC236}">
                  <a16:creationId xmlns:a16="http://schemas.microsoft.com/office/drawing/2014/main" id="{C8E58927-29E7-43C4-9655-9F975050F4A6}"/>
                </a:ext>
              </a:extLst>
            </p:cNvPr>
            <p:cNvSpPr/>
            <p:nvPr/>
          </p:nvSpPr>
          <p:spPr>
            <a:xfrm rot="5400000" flipH="1" flipV="1">
              <a:off x="3358204" y="283707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Triángulo rectángulo 35">
              <a:extLst>
                <a:ext uri="{FF2B5EF4-FFF2-40B4-BE49-F238E27FC236}">
                  <a16:creationId xmlns:a16="http://schemas.microsoft.com/office/drawing/2014/main" id="{CEB1B260-4552-4E5A-B9C6-F737689D81DC}"/>
                </a:ext>
              </a:extLst>
            </p:cNvPr>
            <p:cNvSpPr/>
            <p:nvPr/>
          </p:nvSpPr>
          <p:spPr>
            <a:xfrm rot="5400000">
              <a:off x="4649676" y="2837081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Triángulo rectángulo 36">
              <a:extLst>
                <a:ext uri="{FF2B5EF4-FFF2-40B4-BE49-F238E27FC236}">
                  <a16:creationId xmlns:a16="http://schemas.microsoft.com/office/drawing/2014/main" id="{E6682984-8235-4B3D-9C7D-91558AD90E8B}"/>
                </a:ext>
              </a:extLst>
            </p:cNvPr>
            <p:cNvSpPr/>
            <p:nvPr/>
          </p:nvSpPr>
          <p:spPr>
            <a:xfrm rot="5400000" flipH="1" flipV="1">
              <a:off x="3358204" y="2837078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Triángulo rectángulo 37">
              <a:extLst>
                <a:ext uri="{FF2B5EF4-FFF2-40B4-BE49-F238E27FC236}">
                  <a16:creationId xmlns:a16="http://schemas.microsoft.com/office/drawing/2014/main" id="{993DE89F-E68E-41E5-B5CE-7214103F4465}"/>
                </a:ext>
              </a:extLst>
            </p:cNvPr>
            <p:cNvSpPr/>
            <p:nvPr/>
          </p:nvSpPr>
          <p:spPr>
            <a:xfrm rot="5400000">
              <a:off x="4649676" y="2837083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2487FB16-646B-457D-AD42-D2823BAD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0" t="64296" r="9417" b="10815"/>
          <a:stretch/>
        </p:blipFill>
        <p:spPr>
          <a:xfrm>
            <a:off x="2667785" y="652324"/>
            <a:ext cx="9957009" cy="1449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422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41BC55F3-A086-4959-B7B3-9657F0EB6672}"/>
              </a:ext>
            </a:extLst>
          </p:cNvPr>
          <p:cNvGrpSpPr/>
          <p:nvPr/>
        </p:nvGrpSpPr>
        <p:grpSpPr>
          <a:xfrm>
            <a:off x="142240" y="124332"/>
            <a:ext cx="4028602" cy="2476607"/>
            <a:chOff x="3088640" y="1536572"/>
            <a:chExt cx="4028602" cy="2476607"/>
          </a:xfrm>
        </p:grpSpPr>
        <p:sp>
          <p:nvSpPr>
            <p:cNvPr id="13" name="Triángulo rectángulo 12">
              <a:extLst>
                <a:ext uri="{FF2B5EF4-FFF2-40B4-BE49-F238E27FC236}">
                  <a16:creationId xmlns:a16="http://schemas.microsoft.com/office/drawing/2014/main" id="{2767BC4B-E713-440C-AA0C-B90D63766AA5}"/>
                </a:ext>
              </a:extLst>
            </p:cNvPr>
            <p:cNvSpPr/>
            <p:nvPr/>
          </p:nvSpPr>
          <p:spPr>
            <a:xfrm rot="10800000">
              <a:off x="3350454" y="2844825"/>
              <a:ext cx="1183844" cy="1168345"/>
            </a:xfrm>
            <a:prstGeom prst="rtTriangle">
              <a:avLst/>
            </a:prstGeom>
            <a:solidFill>
              <a:schemeClr val="accent2">
                <a:lumMod val="75000"/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riángulo rectángulo 10">
              <a:extLst>
                <a:ext uri="{FF2B5EF4-FFF2-40B4-BE49-F238E27FC236}">
                  <a16:creationId xmlns:a16="http://schemas.microsoft.com/office/drawing/2014/main" id="{D15FCBA9-28E8-43FA-BA4F-EFE843ADA94B}"/>
                </a:ext>
              </a:extLst>
            </p:cNvPr>
            <p:cNvSpPr/>
            <p:nvPr/>
          </p:nvSpPr>
          <p:spPr>
            <a:xfrm rot="10800000">
              <a:off x="4641924" y="1536572"/>
              <a:ext cx="1183844" cy="1168345"/>
            </a:xfrm>
            <a:prstGeom prst="rtTriangle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Triángulo rectángulo 3">
              <a:extLst>
                <a:ext uri="{FF2B5EF4-FFF2-40B4-BE49-F238E27FC236}">
                  <a16:creationId xmlns:a16="http://schemas.microsoft.com/office/drawing/2014/main" id="{8E24EBFF-DE3F-4A69-9B2F-E7577F1A4654}"/>
                </a:ext>
              </a:extLst>
            </p:cNvPr>
            <p:cNvSpPr/>
            <p:nvPr/>
          </p:nvSpPr>
          <p:spPr>
            <a:xfrm rot="5400000" flipH="1" flipV="1">
              <a:off x="4674465" y="1553615"/>
              <a:ext cx="1160600" cy="1142010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Triángulo rectángulo 4">
              <a:extLst>
                <a:ext uri="{FF2B5EF4-FFF2-40B4-BE49-F238E27FC236}">
                  <a16:creationId xmlns:a16="http://schemas.microsoft.com/office/drawing/2014/main" id="{6EB5FDD2-91E6-47F2-AE5A-1BD73D3655F1}"/>
                </a:ext>
              </a:extLst>
            </p:cNvPr>
            <p:cNvSpPr/>
            <p:nvPr/>
          </p:nvSpPr>
          <p:spPr>
            <a:xfrm rot="5400000">
              <a:off x="5941148" y="1528830"/>
              <a:ext cx="1168346" cy="1183843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Triángulo rectángulo 5">
              <a:extLst>
                <a:ext uri="{FF2B5EF4-FFF2-40B4-BE49-F238E27FC236}">
                  <a16:creationId xmlns:a16="http://schemas.microsoft.com/office/drawing/2014/main" id="{427FB8C1-6228-40A1-8DF8-E82CF42551BE}"/>
                </a:ext>
              </a:extLst>
            </p:cNvPr>
            <p:cNvSpPr/>
            <p:nvPr/>
          </p:nvSpPr>
          <p:spPr>
            <a:xfrm rot="5400000" flipH="1" flipV="1">
              <a:off x="3358204" y="283707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Triángulo rectángulo 6">
              <a:extLst>
                <a:ext uri="{FF2B5EF4-FFF2-40B4-BE49-F238E27FC236}">
                  <a16:creationId xmlns:a16="http://schemas.microsoft.com/office/drawing/2014/main" id="{6D73B271-545D-43F3-93AD-41D1EF099A4B}"/>
                </a:ext>
              </a:extLst>
            </p:cNvPr>
            <p:cNvSpPr/>
            <p:nvPr/>
          </p:nvSpPr>
          <p:spPr>
            <a:xfrm rot="5400000">
              <a:off x="4649676" y="2837081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riángulo rectángulo 7">
              <a:extLst>
                <a:ext uri="{FF2B5EF4-FFF2-40B4-BE49-F238E27FC236}">
                  <a16:creationId xmlns:a16="http://schemas.microsoft.com/office/drawing/2014/main" id="{A8A1AD2C-0B26-4824-BCEE-6ACA91E529C7}"/>
                </a:ext>
              </a:extLst>
            </p:cNvPr>
            <p:cNvSpPr/>
            <p:nvPr/>
          </p:nvSpPr>
          <p:spPr>
            <a:xfrm rot="5400000" flipH="1" flipV="1">
              <a:off x="3358204" y="2837078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Triángulo rectángulo 8">
              <a:extLst>
                <a:ext uri="{FF2B5EF4-FFF2-40B4-BE49-F238E27FC236}">
                  <a16:creationId xmlns:a16="http://schemas.microsoft.com/office/drawing/2014/main" id="{9E6718D5-DECE-4AA4-B282-DA5BABFE5C45}"/>
                </a:ext>
              </a:extLst>
            </p:cNvPr>
            <p:cNvSpPr/>
            <p:nvPr/>
          </p:nvSpPr>
          <p:spPr>
            <a:xfrm rot="5400000">
              <a:off x="4649676" y="2837084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Flecha: pentágono 11">
              <a:extLst>
                <a:ext uri="{FF2B5EF4-FFF2-40B4-BE49-F238E27FC236}">
                  <a16:creationId xmlns:a16="http://schemas.microsoft.com/office/drawing/2014/main" id="{9A2A76C6-F5A5-4F81-ABD7-F23BBE308BF0}"/>
                </a:ext>
              </a:extLst>
            </p:cNvPr>
            <p:cNvSpPr/>
            <p:nvPr/>
          </p:nvSpPr>
          <p:spPr>
            <a:xfrm>
              <a:off x="3088640" y="1536573"/>
              <a:ext cx="2031999" cy="1168346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Flecha: pentágono 16">
              <a:extLst>
                <a:ext uri="{FF2B5EF4-FFF2-40B4-BE49-F238E27FC236}">
                  <a16:creationId xmlns:a16="http://schemas.microsoft.com/office/drawing/2014/main" id="{F152697F-1EF9-44E3-8CEC-0BE42AAA04EE}"/>
                </a:ext>
              </a:extLst>
            </p:cNvPr>
            <p:cNvSpPr/>
            <p:nvPr/>
          </p:nvSpPr>
          <p:spPr>
            <a:xfrm>
              <a:off x="3088640" y="2829634"/>
              <a:ext cx="741680" cy="1168346"/>
            </a:xfrm>
            <a:prstGeom prst="homePlate">
              <a:avLst>
                <a:gd name="adj" fmla="val 80137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90179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79F3B54-2FE8-424C-B9DC-7D8D51AC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236"/>
            <a:ext cx="12192000" cy="159472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0D497B9-E380-455B-9B46-C427B8610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1950720" y="2260030"/>
            <a:ext cx="10668000" cy="159472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8F24C5A0-6E65-4E04-8FB3-0383E72CE4E3}"/>
              </a:ext>
            </a:extLst>
          </p:cNvPr>
          <p:cNvGrpSpPr/>
          <p:nvPr/>
        </p:nvGrpSpPr>
        <p:grpSpPr>
          <a:xfrm>
            <a:off x="-294640" y="2418730"/>
            <a:ext cx="1727200" cy="1010270"/>
            <a:chOff x="1675672" y="1536572"/>
            <a:chExt cx="5441570" cy="2476607"/>
          </a:xfrm>
        </p:grpSpPr>
        <p:sp>
          <p:nvSpPr>
            <p:cNvPr id="11" name="Triángulo rectángulo 10">
              <a:extLst>
                <a:ext uri="{FF2B5EF4-FFF2-40B4-BE49-F238E27FC236}">
                  <a16:creationId xmlns:a16="http://schemas.microsoft.com/office/drawing/2014/main" id="{4952D6F7-FF44-480B-9111-F7DB3D376D5E}"/>
                </a:ext>
              </a:extLst>
            </p:cNvPr>
            <p:cNvSpPr/>
            <p:nvPr/>
          </p:nvSpPr>
          <p:spPr>
            <a:xfrm rot="10800000">
              <a:off x="3350454" y="2844825"/>
              <a:ext cx="1183844" cy="1168345"/>
            </a:xfrm>
            <a:prstGeom prst="rtTriangle">
              <a:avLst/>
            </a:prstGeom>
            <a:solidFill>
              <a:schemeClr val="accent2">
                <a:lumMod val="75000"/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Triángulo rectángulo 11">
              <a:extLst>
                <a:ext uri="{FF2B5EF4-FFF2-40B4-BE49-F238E27FC236}">
                  <a16:creationId xmlns:a16="http://schemas.microsoft.com/office/drawing/2014/main" id="{B5C28CAA-A71C-440A-9AF3-4A955FE7443C}"/>
                </a:ext>
              </a:extLst>
            </p:cNvPr>
            <p:cNvSpPr/>
            <p:nvPr/>
          </p:nvSpPr>
          <p:spPr>
            <a:xfrm rot="10800000">
              <a:off x="4641924" y="1536572"/>
              <a:ext cx="1183844" cy="1168345"/>
            </a:xfrm>
            <a:prstGeom prst="rtTriangle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Triángulo rectángulo 12">
              <a:extLst>
                <a:ext uri="{FF2B5EF4-FFF2-40B4-BE49-F238E27FC236}">
                  <a16:creationId xmlns:a16="http://schemas.microsoft.com/office/drawing/2014/main" id="{24B56253-456B-45B8-9A4A-30A084B75908}"/>
                </a:ext>
              </a:extLst>
            </p:cNvPr>
            <p:cNvSpPr/>
            <p:nvPr/>
          </p:nvSpPr>
          <p:spPr>
            <a:xfrm rot="5400000" flipH="1" flipV="1">
              <a:off x="4674465" y="1553615"/>
              <a:ext cx="1160600" cy="1142010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Triángulo rectángulo 13">
              <a:extLst>
                <a:ext uri="{FF2B5EF4-FFF2-40B4-BE49-F238E27FC236}">
                  <a16:creationId xmlns:a16="http://schemas.microsoft.com/office/drawing/2014/main" id="{69EE7794-1625-4FFB-8806-F14AB8487AD6}"/>
                </a:ext>
              </a:extLst>
            </p:cNvPr>
            <p:cNvSpPr/>
            <p:nvPr/>
          </p:nvSpPr>
          <p:spPr>
            <a:xfrm rot="5400000">
              <a:off x="5941148" y="1528830"/>
              <a:ext cx="1168346" cy="1183843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Triángulo rectángulo 14">
              <a:extLst>
                <a:ext uri="{FF2B5EF4-FFF2-40B4-BE49-F238E27FC236}">
                  <a16:creationId xmlns:a16="http://schemas.microsoft.com/office/drawing/2014/main" id="{4DDED9BC-424D-4205-AF71-AA9E6675A1EA}"/>
                </a:ext>
              </a:extLst>
            </p:cNvPr>
            <p:cNvSpPr/>
            <p:nvPr/>
          </p:nvSpPr>
          <p:spPr>
            <a:xfrm rot="5400000" flipH="1" flipV="1">
              <a:off x="3358204" y="283707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riángulo rectángulo 15">
              <a:extLst>
                <a:ext uri="{FF2B5EF4-FFF2-40B4-BE49-F238E27FC236}">
                  <a16:creationId xmlns:a16="http://schemas.microsoft.com/office/drawing/2014/main" id="{770E1F49-39CC-4684-B3E3-2777F6855CA9}"/>
                </a:ext>
              </a:extLst>
            </p:cNvPr>
            <p:cNvSpPr/>
            <p:nvPr/>
          </p:nvSpPr>
          <p:spPr>
            <a:xfrm rot="5400000">
              <a:off x="4649676" y="2837081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Triángulo rectángulo 16">
              <a:extLst>
                <a:ext uri="{FF2B5EF4-FFF2-40B4-BE49-F238E27FC236}">
                  <a16:creationId xmlns:a16="http://schemas.microsoft.com/office/drawing/2014/main" id="{F90F54E4-8EE3-49F0-8495-480194F34315}"/>
                </a:ext>
              </a:extLst>
            </p:cNvPr>
            <p:cNvSpPr/>
            <p:nvPr/>
          </p:nvSpPr>
          <p:spPr>
            <a:xfrm rot="5400000" flipH="1" flipV="1">
              <a:off x="3358204" y="2837078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Triángulo rectángulo 17">
              <a:extLst>
                <a:ext uri="{FF2B5EF4-FFF2-40B4-BE49-F238E27FC236}">
                  <a16:creationId xmlns:a16="http://schemas.microsoft.com/office/drawing/2014/main" id="{D3BE927C-E565-499F-99CD-B2AB786EE3F3}"/>
                </a:ext>
              </a:extLst>
            </p:cNvPr>
            <p:cNvSpPr/>
            <p:nvPr/>
          </p:nvSpPr>
          <p:spPr>
            <a:xfrm rot="5400000">
              <a:off x="4649676" y="2837084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FEC60059-1CF4-421D-BDB7-9E00D590D23C}"/>
                </a:ext>
              </a:extLst>
            </p:cNvPr>
            <p:cNvSpPr/>
            <p:nvPr/>
          </p:nvSpPr>
          <p:spPr>
            <a:xfrm>
              <a:off x="2965992" y="1536573"/>
              <a:ext cx="2154648" cy="1168346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Flecha: pentágono 19">
              <a:extLst>
                <a:ext uri="{FF2B5EF4-FFF2-40B4-BE49-F238E27FC236}">
                  <a16:creationId xmlns:a16="http://schemas.microsoft.com/office/drawing/2014/main" id="{44F1CB6D-1543-4497-9B79-5D8BC7B661CA}"/>
                </a:ext>
              </a:extLst>
            </p:cNvPr>
            <p:cNvSpPr/>
            <p:nvPr/>
          </p:nvSpPr>
          <p:spPr>
            <a:xfrm>
              <a:off x="1675672" y="2829634"/>
              <a:ext cx="2154648" cy="1168346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13F1E0E-424E-4A19-9BE7-29FECEEC235E}"/>
              </a:ext>
            </a:extLst>
          </p:cNvPr>
          <p:cNvGrpSpPr/>
          <p:nvPr/>
        </p:nvGrpSpPr>
        <p:grpSpPr>
          <a:xfrm>
            <a:off x="47311" y="3962670"/>
            <a:ext cx="1258126" cy="1104981"/>
            <a:chOff x="3088640" y="1536572"/>
            <a:chExt cx="4028602" cy="2476607"/>
          </a:xfrm>
        </p:grpSpPr>
        <p:sp>
          <p:nvSpPr>
            <p:cNvPr id="24" name="Triángulo rectángulo 23">
              <a:extLst>
                <a:ext uri="{FF2B5EF4-FFF2-40B4-BE49-F238E27FC236}">
                  <a16:creationId xmlns:a16="http://schemas.microsoft.com/office/drawing/2014/main" id="{8366BD66-0224-4B64-B845-F8C96FAFD421}"/>
                </a:ext>
              </a:extLst>
            </p:cNvPr>
            <p:cNvSpPr/>
            <p:nvPr/>
          </p:nvSpPr>
          <p:spPr>
            <a:xfrm rot="10800000">
              <a:off x="3350454" y="2844825"/>
              <a:ext cx="1183844" cy="1168345"/>
            </a:xfrm>
            <a:prstGeom prst="rtTriangle">
              <a:avLst/>
            </a:prstGeom>
            <a:solidFill>
              <a:schemeClr val="accent2">
                <a:lumMod val="75000"/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Triángulo rectángulo 24">
              <a:extLst>
                <a:ext uri="{FF2B5EF4-FFF2-40B4-BE49-F238E27FC236}">
                  <a16:creationId xmlns:a16="http://schemas.microsoft.com/office/drawing/2014/main" id="{98C78282-8E58-4884-8BD3-1F892238FA77}"/>
                </a:ext>
              </a:extLst>
            </p:cNvPr>
            <p:cNvSpPr/>
            <p:nvPr/>
          </p:nvSpPr>
          <p:spPr>
            <a:xfrm rot="10800000">
              <a:off x="4641924" y="1536572"/>
              <a:ext cx="1183844" cy="1168345"/>
            </a:xfrm>
            <a:prstGeom prst="rtTriangle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Triángulo rectángulo 25">
              <a:extLst>
                <a:ext uri="{FF2B5EF4-FFF2-40B4-BE49-F238E27FC236}">
                  <a16:creationId xmlns:a16="http://schemas.microsoft.com/office/drawing/2014/main" id="{C95631BD-975C-4C2E-A97E-75ACC8CCE508}"/>
                </a:ext>
              </a:extLst>
            </p:cNvPr>
            <p:cNvSpPr/>
            <p:nvPr/>
          </p:nvSpPr>
          <p:spPr>
            <a:xfrm rot="5400000" flipH="1" flipV="1">
              <a:off x="4674465" y="1553615"/>
              <a:ext cx="1160600" cy="1142010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Triángulo rectángulo 26">
              <a:extLst>
                <a:ext uri="{FF2B5EF4-FFF2-40B4-BE49-F238E27FC236}">
                  <a16:creationId xmlns:a16="http://schemas.microsoft.com/office/drawing/2014/main" id="{9B790590-818D-4889-BA6E-75ABD4974486}"/>
                </a:ext>
              </a:extLst>
            </p:cNvPr>
            <p:cNvSpPr/>
            <p:nvPr/>
          </p:nvSpPr>
          <p:spPr>
            <a:xfrm rot="5400000">
              <a:off x="5941148" y="1528830"/>
              <a:ext cx="1168346" cy="1183843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Triángulo rectángulo 27">
              <a:extLst>
                <a:ext uri="{FF2B5EF4-FFF2-40B4-BE49-F238E27FC236}">
                  <a16:creationId xmlns:a16="http://schemas.microsoft.com/office/drawing/2014/main" id="{D8850A35-2C9D-4DC8-906F-F7641D9A949F}"/>
                </a:ext>
              </a:extLst>
            </p:cNvPr>
            <p:cNvSpPr/>
            <p:nvPr/>
          </p:nvSpPr>
          <p:spPr>
            <a:xfrm rot="5400000" flipH="1" flipV="1">
              <a:off x="3358204" y="2837076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Triángulo rectángulo 28">
              <a:extLst>
                <a:ext uri="{FF2B5EF4-FFF2-40B4-BE49-F238E27FC236}">
                  <a16:creationId xmlns:a16="http://schemas.microsoft.com/office/drawing/2014/main" id="{E2670A11-DBFB-4049-B22A-953E29A942B4}"/>
                </a:ext>
              </a:extLst>
            </p:cNvPr>
            <p:cNvSpPr/>
            <p:nvPr/>
          </p:nvSpPr>
          <p:spPr>
            <a:xfrm rot="5400000">
              <a:off x="4649676" y="2837081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Triángulo rectángulo 29">
              <a:extLst>
                <a:ext uri="{FF2B5EF4-FFF2-40B4-BE49-F238E27FC236}">
                  <a16:creationId xmlns:a16="http://schemas.microsoft.com/office/drawing/2014/main" id="{1DE9FA9E-219E-46F3-800A-2F67BC5E5171}"/>
                </a:ext>
              </a:extLst>
            </p:cNvPr>
            <p:cNvSpPr/>
            <p:nvPr/>
          </p:nvSpPr>
          <p:spPr>
            <a:xfrm rot="5400000" flipH="1" flipV="1">
              <a:off x="3358204" y="2837078"/>
              <a:ext cx="1168346" cy="1183842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Triángulo rectángulo 30">
              <a:extLst>
                <a:ext uri="{FF2B5EF4-FFF2-40B4-BE49-F238E27FC236}">
                  <a16:creationId xmlns:a16="http://schemas.microsoft.com/office/drawing/2014/main" id="{4EB2B175-36CA-4D37-9047-911FF1E20D4B}"/>
                </a:ext>
              </a:extLst>
            </p:cNvPr>
            <p:cNvSpPr/>
            <p:nvPr/>
          </p:nvSpPr>
          <p:spPr>
            <a:xfrm rot="5400000">
              <a:off x="4649676" y="2837084"/>
              <a:ext cx="1168346" cy="1183843"/>
            </a:xfrm>
            <a:prstGeom prst="rtTriangle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Flecha: pentágono 31">
              <a:extLst>
                <a:ext uri="{FF2B5EF4-FFF2-40B4-BE49-F238E27FC236}">
                  <a16:creationId xmlns:a16="http://schemas.microsoft.com/office/drawing/2014/main" id="{64B13C97-B8AB-4481-84AC-E981B4E2C314}"/>
                </a:ext>
              </a:extLst>
            </p:cNvPr>
            <p:cNvSpPr/>
            <p:nvPr/>
          </p:nvSpPr>
          <p:spPr>
            <a:xfrm>
              <a:off x="3088640" y="1536573"/>
              <a:ext cx="2031999" cy="1168346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Flecha: pentágono 32">
              <a:extLst>
                <a:ext uri="{FF2B5EF4-FFF2-40B4-BE49-F238E27FC236}">
                  <a16:creationId xmlns:a16="http://schemas.microsoft.com/office/drawing/2014/main" id="{A602B0B2-AF3F-42C9-9A16-95CE8351EEFB}"/>
                </a:ext>
              </a:extLst>
            </p:cNvPr>
            <p:cNvSpPr/>
            <p:nvPr/>
          </p:nvSpPr>
          <p:spPr>
            <a:xfrm>
              <a:off x="3088640" y="2829634"/>
              <a:ext cx="741680" cy="1168346"/>
            </a:xfrm>
            <a:prstGeom prst="homePlate">
              <a:avLst>
                <a:gd name="adj" fmla="val 80137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  <a:alpha val="12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91FF18A8-2240-44D8-A2A7-3DED281E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" y="752484"/>
            <a:ext cx="1643680" cy="1505886"/>
          </a:xfrm>
          <a:prstGeom prst="rect">
            <a:avLst/>
          </a:prstGeom>
        </p:spPr>
      </p:pic>
      <p:sp>
        <p:nvSpPr>
          <p:cNvPr id="35" name="Flecha: pentágono 34">
            <a:extLst>
              <a:ext uri="{FF2B5EF4-FFF2-40B4-BE49-F238E27FC236}">
                <a16:creationId xmlns:a16="http://schemas.microsoft.com/office/drawing/2014/main" id="{B7C3D032-5A48-4A24-BA93-BB89F3BDA368}"/>
              </a:ext>
            </a:extLst>
          </p:cNvPr>
          <p:cNvSpPr/>
          <p:nvPr/>
        </p:nvSpPr>
        <p:spPr>
          <a:xfrm>
            <a:off x="19553" y="465235"/>
            <a:ext cx="1671437" cy="25603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7544739-E22A-4F8A-9D7A-BB361D797DCB}"/>
              </a:ext>
            </a:extLst>
          </p:cNvPr>
          <p:cNvSpPr/>
          <p:nvPr/>
        </p:nvSpPr>
        <p:spPr>
          <a:xfrm>
            <a:off x="0" y="465235"/>
            <a:ext cx="12172447" cy="1363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0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758FFA4-00E5-41F0-B667-65B84657C97C}"/>
              </a:ext>
            </a:extLst>
          </p:cNvPr>
          <p:cNvGrpSpPr/>
          <p:nvPr/>
        </p:nvGrpSpPr>
        <p:grpSpPr>
          <a:xfrm>
            <a:off x="57471" y="2880636"/>
            <a:ext cx="12134529" cy="1691363"/>
            <a:chOff x="47311" y="2880637"/>
            <a:chExt cx="12134529" cy="1505887"/>
          </a:xfrm>
        </p:grpSpPr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A684A25B-AB3A-4E53-AA90-4984A161BF86}"/>
                </a:ext>
              </a:extLst>
            </p:cNvPr>
            <p:cNvSpPr/>
            <p:nvPr/>
          </p:nvSpPr>
          <p:spPr>
            <a:xfrm>
              <a:off x="1862615" y="2880637"/>
              <a:ext cx="10319225" cy="1157086"/>
            </a:xfrm>
            <a:prstGeom prst="homePlate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Flecha: pentágono 12">
              <a:extLst>
                <a:ext uri="{FF2B5EF4-FFF2-40B4-BE49-F238E27FC236}">
                  <a16:creationId xmlns:a16="http://schemas.microsoft.com/office/drawing/2014/main" id="{385DD020-586C-43EB-866B-795BFD3189A9}"/>
                </a:ext>
              </a:extLst>
            </p:cNvPr>
            <p:cNvSpPr/>
            <p:nvPr/>
          </p:nvSpPr>
          <p:spPr>
            <a:xfrm>
              <a:off x="1557815" y="2880637"/>
              <a:ext cx="10471625" cy="1157086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rgbClr val="2A71C7"/>
                </a:gs>
              </a:gsLst>
              <a:path path="rect">
                <a:fillToRect l="100000" t="100000"/>
              </a:path>
              <a:tileRect r="-100000" b="-100000"/>
            </a:gra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DE46901-E85D-42D5-AE94-BB481D4E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" y="2880639"/>
              <a:ext cx="1510504" cy="1505885"/>
            </a:xfrm>
            <a:prstGeom prst="rect">
              <a:avLst/>
            </a:prstGeom>
          </p:spPr>
        </p:pic>
        <p:sp>
          <p:nvSpPr>
            <p:cNvPr id="18" name="Diagrama de flujo: retraso 17">
              <a:extLst>
                <a:ext uri="{FF2B5EF4-FFF2-40B4-BE49-F238E27FC236}">
                  <a16:creationId xmlns:a16="http://schemas.microsoft.com/office/drawing/2014/main" id="{EE51EA5E-0038-46A0-AE66-44F761C4196D}"/>
                </a:ext>
              </a:extLst>
            </p:cNvPr>
            <p:cNvSpPr/>
            <p:nvPr/>
          </p:nvSpPr>
          <p:spPr>
            <a:xfrm rot="5400000">
              <a:off x="10740264" y="3026541"/>
              <a:ext cx="666909" cy="608231"/>
            </a:xfrm>
            <a:prstGeom prst="flowChartDelay">
              <a:avLst/>
            </a:pr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Diagrama de flujo: combinar 18">
              <a:extLst>
                <a:ext uri="{FF2B5EF4-FFF2-40B4-BE49-F238E27FC236}">
                  <a16:creationId xmlns:a16="http://schemas.microsoft.com/office/drawing/2014/main" id="{2E71D4EC-CA91-4AA3-A0D7-8B1B5F461085}"/>
                </a:ext>
              </a:extLst>
            </p:cNvPr>
            <p:cNvSpPr/>
            <p:nvPr/>
          </p:nvSpPr>
          <p:spPr>
            <a:xfrm>
              <a:off x="11069322" y="3281679"/>
              <a:ext cx="665478" cy="666911"/>
            </a:xfrm>
            <a:prstGeom prst="flowChartMerge">
              <a:avLst/>
            </a:prstGeom>
            <a:gradFill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4266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5E3DA796-5448-4AE1-B035-EFD900C13B70}"/>
              </a:ext>
            </a:extLst>
          </p:cNvPr>
          <p:cNvSpPr/>
          <p:nvPr/>
        </p:nvSpPr>
        <p:spPr>
          <a:xfrm>
            <a:off x="1567975" y="2880636"/>
            <a:ext cx="10624025" cy="1299601"/>
          </a:xfrm>
          <a:prstGeom prst="homePlate">
            <a:avLst/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2A71C7"/>
              </a:gs>
            </a:gsLst>
            <a:path path="rect">
              <a:fillToRect l="100000" t="100000"/>
            </a:path>
            <a:tileRect r="-100000" b="-100000"/>
          </a:gra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D861572-6DC1-45F9-9277-68D38902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2880638"/>
            <a:ext cx="1510504" cy="1691361"/>
          </a:xfrm>
          <a:prstGeom prst="rect">
            <a:avLst/>
          </a:prstGeom>
        </p:spPr>
      </p:pic>
      <p:sp>
        <p:nvSpPr>
          <p:cNvPr id="11" name="Diagrama de flujo: retraso 10">
            <a:extLst>
              <a:ext uri="{FF2B5EF4-FFF2-40B4-BE49-F238E27FC236}">
                <a16:creationId xmlns:a16="http://schemas.microsoft.com/office/drawing/2014/main" id="{5C5F5CAE-86C4-4DB8-908C-4C8F95281362}"/>
              </a:ext>
            </a:extLst>
          </p:cNvPr>
          <p:cNvSpPr/>
          <p:nvPr/>
        </p:nvSpPr>
        <p:spPr>
          <a:xfrm rot="5400000">
            <a:off x="10741505" y="3096952"/>
            <a:ext cx="684745" cy="608231"/>
          </a:xfrm>
          <a:prstGeom prst="flowChartDelay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Diagrama de flujo: combinar 11">
            <a:extLst>
              <a:ext uri="{FF2B5EF4-FFF2-40B4-BE49-F238E27FC236}">
                <a16:creationId xmlns:a16="http://schemas.microsoft.com/office/drawing/2014/main" id="{35DB9B09-DD7E-445F-90C7-61641F9684A8}"/>
              </a:ext>
            </a:extLst>
          </p:cNvPr>
          <p:cNvSpPr/>
          <p:nvPr/>
        </p:nvSpPr>
        <p:spPr>
          <a:xfrm>
            <a:off x="11079482" y="3378209"/>
            <a:ext cx="665478" cy="684746"/>
          </a:xfrm>
          <a:prstGeom prst="flowChartMerge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224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861572-6DC1-45F9-9277-68D38902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1277869"/>
            <a:ext cx="1510504" cy="169136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A9F5476-6ACA-424A-A15E-4254EBCD9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9" t="24979" r="10312" b="60597"/>
          <a:stretch/>
        </p:blipFill>
        <p:spPr>
          <a:xfrm>
            <a:off x="1567975" y="1277867"/>
            <a:ext cx="10624025" cy="1299601"/>
          </a:xfrm>
          <a:prstGeom prst="rect">
            <a:avLst/>
          </a:prstGeom>
        </p:spPr>
      </p:pic>
      <p:sp>
        <p:nvSpPr>
          <p:cNvPr id="7" name="Diagrama de flujo: retraso 6">
            <a:extLst>
              <a:ext uri="{FF2B5EF4-FFF2-40B4-BE49-F238E27FC236}">
                <a16:creationId xmlns:a16="http://schemas.microsoft.com/office/drawing/2014/main" id="{0875FF7F-732D-4734-93EC-EB282FB4ADD4}"/>
              </a:ext>
            </a:extLst>
          </p:cNvPr>
          <p:cNvSpPr/>
          <p:nvPr/>
        </p:nvSpPr>
        <p:spPr>
          <a:xfrm rot="5400000">
            <a:off x="10863857" y="1365474"/>
            <a:ext cx="951261" cy="833705"/>
          </a:xfrm>
          <a:prstGeom prst="flowChartDelay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Diagrama de flujo: combinar 7">
            <a:extLst>
              <a:ext uri="{FF2B5EF4-FFF2-40B4-BE49-F238E27FC236}">
                <a16:creationId xmlns:a16="http://schemas.microsoft.com/office/drawing/2014/main" id="{2CBF184D-63A6-44AE-85F7-68C603105AFA}"/>
              </a:ext>
            </a:extLst>
          </p:cNvPr>
          <p:cNvSpPr/>
          <p:nvPr/>
        </p:nvSpPr>
        <p:spPr>
          <a:xfrm>
            <a:off x="11222356" y="1626206"/>
            <a:ext cx="912173" cy="951262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EE6E8E50-F2D2-4E6A-9254-7958614B60A8}"/>
              </a:ext>
            </a:extLst>
          </p:cNvPr>
          <p:cNvSpPr/>
          <p:nvPr/>
        </p:nvSpPr>
        <p:spPr>
          <a:xfrm flipV="1">
            <a:off x="1104901" y="1277867"/>
            <a:ext cx="463074" cy="548364"/>
          </a:xfrm>
          <a:prstGeom prst="rtTriangle">
            <a:avLst/>
          </a:prstGeom>
          <a:solidFill>
            <a:srgbClr val="B54D0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B5B680-215B-FBF5-6839-5865C0F1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3630734"/>
            <a:ext cx="1510504" cy="16913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29F495-0708-F00E-981E-1EF446C1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469" t="24979" r="10312" b="60597"/>
          <a:stretch/>
        </p:blipFill>
        <p:spPr>
          <a:xfrm>
            <a:off x="1567975" y="3630732"/>
            <a:ext cx="10624025" cy="12996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FE656E8C-F118-6D50-C9D8-E891B7209108}"/>
              </a:ext>
            </a:extLst>
          </p:cNvPr>
          <p:cNvSpPr/>
          <p:nvPr/>
        </p:nvSpPr>
        <p:spPr>
          <a:xfrm flipV="1">
            <a:off x="1104901" y="3630732"/>
            <a:ext cx="463074" cy="548364"/>
          </a:xfrm>
          <a:prstGeom prst="rtTriangle">
            <a:avLst/>
          </a:prstGeom>
          <a:solidFill>
            <a:srgbClr val="B54D0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FD8EBCCD-3F5C-864A-7259-9BAB0A444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324" y1="66923" x2="35324" y2="66923"/>
                        <a14:foregroundMark x1="43567" y1="64618" x2="43567" y2="64618"/>
                        <a14:foregroundMark x1="64330" y1="61862" x2="64330" y2="61862"/>
                        <a14:foregroundMark x1="51002" y1="88070" x2="51002" y2="88070"/>
                        <a14:foregroundMark x1="47843" y1="89019" x2="47843" y2="89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78" y="3630476"/>
            <a:ext cx="1524522" cy="1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D861572-6DC1-45F9-9277-68D38902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1277869"/>
            <a:ext cx="1510504" cy="169136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A9F5476-6ACA-424A-A15E-4254EBCD9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9" t="24979" r="10312" b="60597"/>
          <a:stretch/>
        </p:blipFill>
        <p:spPr>
          <a:xfrm>
            <a:off x="1567975" y="1277867"/>
            <a:ext cx="10624025" cy="1299601"/>
          </a:xfrm>
          <a:prstGeom prst="rect">
            <a:avLst/>
          </a:prstGeom>
        </p:spPr>
      </p:pic>
      <p:sp>
        <p:nvSpPr>
          <p:cNvPr id="7" name="Diagrama de flujo: retraso 6">
            <a:extLst>
              <a:ext uri="{FF2B5EF4-FFF2-40B4-BE49-F238E27FC236}">
                <a16:creationId xmlns:a16="http://schemas.microsoft.com/office/drawing/2014/main" id="{0875FF7F-732D-4734-93EC-EB282FB4ADD4}"/>
              </a:ext>
            </a:extLst>
          </p:cNvPr>
          <p:cNvSpPr/>
          <p:nvPr/>
        </p:nvSpPr>
        <p:spPr>
          <a:xfrm rot="5400000">
            <a:off x="10863857" y="1365474"/>
            <a:ext cx="951261" cy="833705"/>
          </a:xfrm>
          <a:prstGeom prst="flowChartDelay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Diagrama de flujo: combinar 7">
            <a:extLst>
              <a:ext uri="{FF2B5EF4-FFF2-40B4-BE49-F238E27FC236}">
                <a16:creationId xmlns:a16="http://schemas.microsoft.com/office/drawing/2014/main" id="{2CBF184D-63A6-44AE-85F7-68C603105AFA}"/>
              </a:ext>
            </a:extLst>
          </p:cNvPr>
          <p:cNvSpPr/>
          <p:nvPr/>
        </p:nvSpPr>
        <p:spPr>
          <a:xfrm>
            <a:off x="11222356" y="1626206"/>
            <a:ext cx="912173" cy="951262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EE6E8E50-F2D2-4E6A-9254-7958614B60A8}"/>
              </a:ext>
            </a:extLst>
          </p:cNvPr>
          <p:cNvSpPr/>
          <p:nvPr/>
        </p:nvSpPr>
        <p:spPr>
          <a:xfrm flipV="1">
            <a:off x="1104901" y="1277867"/>
            <a:ext cx="463074" cy="548364"/>
          </a:xfrm>
          <a:prstGeom prst="rtTriangle">
            <a:avLst/>
          </a:prstGeom>
          <a:solidFill>
            <a:srgbClr val="B54D0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3B5B680-215B-FBF5-6839-5865C0F1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3630734"/>
            <a:ext cx="1510504" cy="16913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29F495-0708-F00E-981E-1EF446C1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469" t="24979" r="10312" b="60597"/>
          <a:stretch/>
        </p:blipFill>
        <p:spPr>
          <a:xfrm>
            <a:off x="1567975" y="3630732"/>
            <a:ext cx="10624025" cy="12996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FE656E8C-F118-6D50-C9D8-E891B7209108}"/>
              </a:ext>
            </a:extLst>
          </p:cNvPr>
          <p:cNvSpPr/>
          <p:nvPr/>
        </p:nvSpPr>
        <p:spPr>
          <a:xfrm flipV="1">
            <a:off x="1104901" y="3630732"/>
            <a:ext cx="463074" cy="548364"/>
          </a:xfrm>
          <a:prstGeom prst="rtTriangle">
            <a:avLst/>
          </a:prstGeom>
          <a:solidFill>
            <a:srgbClr val="B54D07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01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datos almacenados 1">
            <a:extLst>
              <a:ext uri="{FF2B5EF4-FFF2-40B4-BE49-F238E27FC236}">
                <a16:creationId xmlns:a16="http://schemas.microsoft.com/office/drawing/2014/main" id="{8EA66FF4-2EA7-4AAC-8DE7-03808B996029}"/>
              </a:ext>
            </a:extLst>
          </p:cNvPr>
          <p:cNvSpPr/>
          <p:nvPr/>
        </p:nvSpPr>
        <p:spPr>
          <a:xfrm rot="10800000">
            <a:off x="10420350" y="2880635"/>
            <a:ext cx="1790700" cy="1299600"/>
          </a:xfrm>
          <a:prstGeom prst="flowChartOnlineStorage">
            <a:avLst/>
          </a:prstGeom>
          <a:solidFill>
            <a:schemeClr val="accent5">
              <a:lumMod val="75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9A437A8D-3DF3-4659-B3B3-C27D631A0293}"/>
              </a:ext>
            </a:extLst>
          </p:cNvPr>
          <p:cNvSpPr/>
          <p:nvPr/>
        </p:nvSpPr>
        <p:spPr>
          <a:xfrm>
            <a:off x="1567975" y="2880636"/>
            <a:ext cx="10624025" cy="1299601"/>
          </a:xfrm>
          <a:prstGeom prst="homePlate">
            <a:avLst>
              <a:gd name="adj" fmla="val 21856"/>
            </a:avLst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rgbClr val="2A71C7"/>
              </a:gs>
            </a:gsLst>
            <a:path path="rect">
              <a:fillToRect l="100000" t="100000"/>
            </a:path>
            <a:tileRect r="-100000" b="-100000"/>
          </a:gra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28" name="Picture 4" descr="Resultado de imagen para unal">
            <a:extLst>
              <a:ext uri="{FF2B5EF4-FFF2-40B4-BE49-F238E27FC236}">
                <a16:creationId xmlns:a16="http://schemas.microsoft.com/office/drawing/2014/main" id="{33842E41-BE05-41EE-A1D0-489A0AA8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91" y="3208172"/>
            <a:ext cx="1354009" cy="5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389C96A-747B-42F4-B776-E9ABE3A08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" y="2880638"/>
            <a:ext cx="1510504" cy="16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54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Orlando Joaqui Barandica</dc:creator>
  <cp:lastModifiedBy>Orlando Joaqui</cp:lastModifiedBy>
  <cp:revision>12</cp:revision>
  <dcterms:created xsi:type="dcterms:W3CDTF">2018-07-10T01:01:33Z</dcterms:created>
  <dcterms:modified xsi:type="dcterms:W3CDTF">2023-11-08T23:42:51Z</dcterms:modified>
</cp:coreProperties>
</file>